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0" r:id="rId15"/>
    <p:sldId id="271" r:id="rId16"/>
    <p:sldId id="269" r:id="rId17"/>
    <p:sldId id="272" r:id="rId18"/>
    <p:sldId id="273" r:id="rId19"/>
    <p:sldId id="274" r:id="rId20"/>
    <p:sldId id="275" r:id="rId21"/>
    <p:sldId id="279" r:id="rId2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2" d="100"/>
          <a:sy n="62" d="100"/>
        </p:scale>
        <p:origin x="1400" y="4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7D4038-7D47-41E7-8565-A5975B3EC7ED}" type="datetimeFigureOut">
              <a:rPr lang="en-US" smtClean="0"/>
              <a:t>4/25/2023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5F8F59-32C1-4FDF-A2C7-8363D41C27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6995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7D4038-7D47-41E7-8565-A5975B3EC7ED}" type="datetimeFigureOut">
              <a:rPr lang="en-US" smtClean="0"/>
              <a:t>4/25/2023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5F8F59-32C1-4FDF-A2C7-8363D41C27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8911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7D4038-7D47-41E7-8565-A5975B3EC7ED}" type="datetimeFigureOut">
              <a:rPr lang="en-US" smtClean="0"/>
              <a:t>4/25/2023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5F8F59-32C1-4FDF-A2C7-8363D41C27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149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7D4038-7D47-41E7-8565-A5975B3EC7ED}" type="datetimeFigureOut">
              <a:rPr lang="en-US" smtClean="0"/>
              <a:t>4/25/2023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5F8F59-32C1-4FDF-A2C7-8363D41C27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4553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7D4038-7D47-41E7-8565-A5975B3EC7ED}" type="datetimeFigureOut">
              <a:rPr lang="en-US" smtClean="0"/>
              <a:t>4/25/2023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5F8F59-32C1-4FDF-A2C7-8363D41C27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3755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7D4038-7D47-41E7-8565-A5975B3EC7ED}" type="datetimeFigureOut">
              <a:rPr lang="en-US" smtClean="0"/>
              <a:t>4/25/2023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5F8F59-32C1-4FDF-A2C7-8363D41C27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049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7D4038-7D47-41E7-8565-A5975B3EC7ED}" type="datetimeFigureOut">
              <a:rPr lang="en-US" smtClean="0"/>
              <a:t>4/25/2023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5F8F59-32C1-4FDF-A2C7-8363D41C27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6988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7D4038-7D47-41E7-8565-A5975B3EC7ED}" type="datetimeFigureOut">
              <a:rPr lang="en-US" smtClean="0"/>
              <a:t>4/25/2023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5F8F59-32C1-4FDF-A2C7-8363D41C27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0696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7D4038-7D47-41E7-8565-A5975B3EC7ED}" type="datetimeFigureOut">
              <a:rPr lang="en-US" smtClean="0"/>
              <a:t>4/25/2023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5F8F59-32C1-4FDF-A2C7-8363D41C27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4863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7D4038-7D47-41E7-8565-A5975B3EC7ED}" type="datetimeFigureOut">
              <a:rPr lang="en-US" smtClean="0"/>
              <a:t>4/25/2023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5F8F59-32C1-4FDF-A2C7-8363D41C27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0944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7D4038-7D47-41E7-8565-A5975B3EC7ED}" type="datetimeFigureOut">
              <a:rPr lang="en-US" smtClean="0"/>
              <a:t>4/25/2023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5F8F59-32C1-4FDF-A2C7-8363D41C27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3380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7D4038-7D47-41E7-8565-A5975B3EC7ED}" type="datetimeFigureOut">
              <a:rPr lang="en-US" smtClean="0"/>
              <a:t>4/25/2023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5F8F59-32C1-4FDF-A2C7-8363D41C27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822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762000"/>
            <a:ext cx="8763000" cy="523749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743200" y="73967"/>
            <a:ext cx="3429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HOME PAGE</a:t>
            </a:r>
          </a:p>
        </p:txBody>
      </p:sp>
    </p:spTree>
    <p:extLst>
      <p:ext uri="{BB962C8B-B14F-4D97-AF65-F5344CB8AC3E}">
        <p14:creationId xmlns:p14="http://schemas.microsoft.com/office/powerpoint/2010/main" val="2931964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ACTION BUTTON CAN REMOVE PARTICURAL ITEM FROM CART AND UPDATES GRANDTOTAL ALSO.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957" y="1600200"/>
            <a:ext cx="8050085" cy="4525963"/>
          </a:xfrm>
        </p:spPr>
      </p:pic>
    </p:spTree>
    <p:extLst>
      <p:ext uri="{BB962C8B-B14F-4D97-AF65-F5344CB8AC3E}">
        <p14:creationId xmlns:p14="http://schemas.microsoft.com/office/powerpoint/2010/main" val="23912563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ON SUCCESSFUL  REMOVAL OF ITEM. THIS POPUP WILL BE DISPLAYED. ON CLICKING ON CHECKOUT…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957" y="1600200"/>
            <a:ext cx="8050085" cy="4525963"/>
          </a:xfrm>
        </p:spPr>
      </p:pic>
    </p:spTree>
    <p:extLst>
      <p:ext uri="{BB962C8B-B14F-4D97-AF65-F5344CB8AC3E}">
        <p14:creationId xmlns:p14="http://schemas.microsoft.com/office/powerpoint/2010/main" val="10126525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2800" dirty="0"/>
              <a:t>BILLING PAGE WILL BE DISPLAYED. ON SUCCESSFUL PLACE ORDER A POPUP DISPLAYED AND REDIRECTS TO…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957" y="1600200"/>
            <a:ext cx="8050085" cy="4525963"/>
          </a:xfrm>
        </p:spPr>
      </p:pic>
    </p:spTree>
    <p:extLst>
      <p:ext uri="{BB962C8B-B14F-4D97-AF65-F5344CB8AC3E}">
        <p14:creationId xmlns:p14="http://schemas.microsoft.com/office/powerpoint/2010/main" val="9760582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SUCCESSFUL PLACED ORER PAGE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957" y="1600200"/>
            <a:ext cx="8050085" cy="4525963"/>
          </a:xfrm>
        </p:spPr>
      </p:pic>
    </p:spTree>
    <p:extLst>
      <p:ext uri="{BB962C8B-B14F-4D97-AF65-F5344CB8AC3E}">
        <p14:creationId xmlns:p14="http://schemas.microsoft.com/office/powerpoint/2010/main" val="25840402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IF TRY TO ACCESS SELLER PAGE FROM URL .THEN IT RESTRICTS AND USER WILL ALSO BE LOGGED OUT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957" y="1600200"/>
            <a:ext cx="8050085" cy="4525963"/>
          </a:xfrm>
        </p:spPr>
      </p:pic>
    </p:spTree>
    <p:extLst>
      <p:ext uri="{BB962C8B-B14F-4D97-AF65-F5344CB8AC3E}">
        <p14:creationId xmlns:p14="http://schemas.microsoft.com/office/powerpoint/2010/main" val="32165363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 ASKS TO LOGIN AS SELLER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957" y="1600200"/>
            <a:ext cx="8050085" cy="4525963"/>
          </a:xfrm>
        </p:spPr>
      </p:pic>
    </p:spTree>
    <p:extLst>
      <p:ext uri="{BB962C8B-B14F-4D97-AF65-F5344CB8AC3E}">
        <p14:creationId xmlns:p14="http://schemas.microsoft.com/office/powerpoint/2010/main" val="7793193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USER LOGOUT OPTION AND ON SUCCESSFUL LOGOUT.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957" y="1600200"/>
            <a:ext cx="8050085" cy="4525963"/>
          </a:xfrm>
        </p:spPr>
      </p:pic>
    </p:spTree>
    <p:extLst>
      <p:ext uri="{BB962C8B-B14F-4D97-AF65-F5344CB8AC3E}">
        <p14:creationId xmlns:p14="http://schemas.microsoft.com/office/powerpoint/2010/main" val="16807177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SELLER LOGIN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957" y="1600200"/>
            <a:ext cx="8050085" cy="4525963"/>
          </a:xfrm>
        </p:spPr>
      </p:pic>
    </p:spTree>
    <p:extLst>
      <p:ext uri="{BB962C8B-B14F-4D97-AF65-F5344CB8AC3E}">
        <p14:creationId xmlns:p14="http://schemas.microsoft.com/office/powerpoint/2010/main" val="37300266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SELLER HOME PAGE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957" y="1600200"/>
            <a:ext cx="8050085" cy="4525963"/>
          </a:xfrm>
        </p:spPr>
      </p:pic>
    </p:spTree>
    <p:extLst>
      <p:ext uri="{BB962C8B-B14F-4D97-AF65-F5344CB8AC3E}">
        <p14:creationId xmlns:p14="http://schemas.microsoft.com/office/powerpoint/2010/main" val="31010260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PRODUCT PAGE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957" y="1600200"/>
            <a:ext cx="8050085" cy="4525963"/>
          </a:xfrm>
        </p:spPr>
      </p:pic>
    </p:spTree>
    <p:extLst>
      <p:ext uri="{BB962C8B-B14F-4D97-AF65-F5344CB8AC3E}">
        <p14:creationId xmlns:p14="http://schemas.microsoft.com/office/powerpoint/2010/main" val="12040961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28600"/>
            <a:ext cx="8229600" cy="1219200"/>
          </a:xfrm>
        </p:spPr>
        <p:txBody>
          <a:bodyPr>
            <a:normAutofit/>
          </a:bodyPr>
          <a:lstStyle/>
          <a:p>
            <a:r>
              <a:rPr lang="en-US" sz="2000" dirty="0"/>
              <a:t>USER LOGIN AND REGISTER ICON 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1" y="685800"/>
            <a:ext cx="8610600" cy="5867400"/>
          </a:xfrm>
        </p:spPr>
      </p:pic>
    </p:spTree>
    <p:extLst>
      <p:ext uri="{BB962C8B-B14F-4D97-AF65-F5344CB8AC3E}">
        <p14:creationId xmlns:p14="http://schemas.microsoft.com/office/powerpoint/2010/main" val="34003394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SELLER CAN DELETE THE PRODUCT.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957" y="1600200"/>
            <a:ext cx="8050085" cy="4525963"/>
          </a:xfrm>
        </p:spPr>
      </p:pic>
    </p:spTree>
    <p:extLst>
      <p:ext uri="{BB962C8B-B14F-4D97-AF65-F5344CB8AC3E}">
        <p14:creationId xmlns:p14="http://schemas.microsoft.com/office/powerpoint/2010/main" val="30499568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Page not found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1" y="1219200"/>
            <a:ext cx="8610600" cy="4906963"/>
          </a:xfrm>
        </p:spPr>
      </p:pic>
    </p:spTree>
    <p:extLst>
      <p:ext uri="{BB962C8B-B14F-4D97-AF65-F5344CB8AC3E}">
        <p14:creationId xmlns:p14="http://schemas.microsoft.com/office/powerpoint/2010/main" val="3933802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52400"/>
            <a:ext cx="8229600" cy="1295400"/>
          </a:xfrm>
        </p:spPr>
        <p:txBody>
          <a:bodyPr>
            <a:normAutofit/>
          </a:bodyPr>
          <a:lstStyle/>
          <a:p>
            <a:r>
              <a:rPr lang="en-US" sz="2800" dirty="0"/>
              <a:t>Login page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1" y="1066800"/>
            <a:ext cx="8610600" cy="5059363"/>
          </a:xfrm>
        </p:spPr>
      </p:pic>
    </p:spTree>
    <p:extLst>
      <p:ext uri="{BB962C8B-B14F-4D97-AF65-F5344CB8AC3E}">
        <p14:creationId xmlns:p14="http://schemas.microsoft.com/office/powerpoint/2010/main" val="9578566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-19318"/>
            <a:ext cx="8229600" cy="1143000"/>
          </a:xfrm>
        </p:spPr>
        <p:txBody>
          <a:bodyPr>
            <a:normAutofit/>
          </a:bodyPr>
          <a:lstStyle/>
          <a:p>
            <a:r>
              <a:rPr lang="en-US" sz="2800" dirty="0"/>
              <a:t>Successful login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1" y="1219200"/>
            <a:ext cx="8686800" cy="4906963"/>
          </a:xfrm>
        </p:spPr>
      </p:pic>
    </p:spTree>
    <p:extLst>
      <p:ext uri="{BB962C8B-B14F-4D97-AF65-F5344CB8AC3E}">
        <p14:creationId xmlns:p14="http://schemas.microsoft.com/office/powerpoint/2010/main" val="22007304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HOME PAGE AFTER LOGIN WITH LOGOUT BUTTON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957" y="1600200"/>
            <a:ext cx="8050085" cy="4525963"/>
          </a:xfrm>
        </p:spPr>
      </p:pic>
    </p:spTree>
    <p:extLst>
      <p:ext uri="{BB962C8B-B14F-4D97-AF65-F5344CB8AC3E}">
        <p14:creationId xmlns:p14="http://schemas.microsoft.com/office/powerpoint/2010/main" val="19984429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PRODUCT VIEW(ONLY  FOR REGISTERED USERS) IF NOT LOGGEDIN REDIRECTS TO LOGIN PAGE.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957" y="1524000"/>
            <a:ext cx="8050085" cy="4602163"/>
          </a:xfrm>
        </p:spPr>
      </p:pic>
    </p:spTree>
    <p:extLst>
      <p:ext uri="{BB962C8B-B14F-4D97-AF65-F5344CB8AC3E}">
        <p14:creationId xmlns:p14="http://schemas.microsoft.com/office/powerpoint/2010/main" val="1887189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sz="2800" dirty="0"/>
              <a:t>PRODUCT DESCRIPTION AND ADD TO CART OPTION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957" y="1447800"/>
            <a:ext cx="8216043" cy="4678363"/>
          </a:xfrm>
        </p:spPr>
      </p:pic>
    </p:spTree>
    <p:extLst>
      <p:ext uri="{BB962C8B-B14F-4D97-AF65-F5344CB8AC3E}">
        <p14:creationId xmlns:p14="http://schemas.microsoft.com/office/powerpoint/2010/main" val="27996813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CART PAGE FOR SPECIFIC USER WHO WAS LOGGED IN.</a:t>
            </a:r>
            <a:br>
              <a:rPr lang="en-US" sz="2800" dirty="0"/>
            </a:br>
            <a:r>
              <a:rPr lang="en-US" sz="2800" dirty="0"/>
              <a:t>CAN EMPTY CART AT ONE CLICK THEN IT SHOWS…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957" y="1600200"/>
            <a:ext cx="8050085" cy="4525963"/>
          </a:xfrm>
        </p:spPr>
      </p:pic>
    </p:spTree>
    <p:extLst>
      <p:ext uri="{BB962C8B-B14F-4D97-AF65-F5344CB8AC3E}">
        <p14:creationId xmlns:p14="http://schemas.microsoft.com/office/powerpoint/2010/main" val="41906584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AN EMPTY CART PAGE. FROM WHERE WE CAN REDIRECT TO HOME PAGE.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957" y="1600200"/>
            <a:ext cx="8050085" cy="4525963"/>
          </a:xfrm>
        </p:spPr>
      </p:pic>
    </p:spTree>
    <p:extLst>
      <p:ext uri="{BB962C8B-B14F-4D97-AF65-F5344CB8AC3E}">
        <p14:creationId xmlns:p14="http://schemas.microsoft.com/office/powerpoint/2010/main" val="8231052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</TotalTime>
  <Words>177</Words>
  <Application>Microsoft Office PowerPoint</Application>
  <PresentationFormat>On-screen Show (4:3)</PresentationFormat>
  <Paragraphs>21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4" baseType="lpstr">
      <vt:lpstr>Arial</vt:lpstr>
      <vt:lpstr>Calibri</vt:lpstr>
      <vt:lpstr>Office Theme</vt:lpstr>
      <vt:lpstr>PowerPoint Presentation</vt:lpstr>
      <vt:lpstr>USER LOGIN AND REGISTER ICON </vt:lpstr>
      <vt:lpstr>Login page</vt:lpstr>
      <vt:lpstr>Successful login</vt:lpstr>
      <vt:lpstr>HOME PAGE AFTER LOGIN WITH LOGOUT BUTTON</vt:lpstr>
      <vt:lpstr>PRODUCT VIEW(ONLY  FOR REGISTERED USERS) IF NOT LOGGEDIN REDIRECTS TO LOGIN PAGE.</vt:lpstr>
      <vt:lpstr>PRODUCT DESCRIPTION AND ADD TO CART OPTION</vt:lpstr>
      <vt:lpstr>CART PAGE FOR SPECIFIC USER WHO WAS LOGGED IN. CAN EMPTY CART AT ONE CLICK THEN IT SHOWS…</vt:lpstr>
      <vt:lpstr>AN EMPTY CART PAGE. FROM WHERE WE CAN REDIRECT TO HOME PAGE.</vt:lpstr>
      <vt:lpstr>ACTION BUTTON CAN REMOVE PARTICURAL ITEM FROM CART AND UPDATES GRANDTOTAL ALSO.</vt:lpstr>
      <vt:lpstr>ON SUCCESSFUL  REMOVAL OF ITEM. THIS POPUP WILL BE DISPLAYED. ON CLICKING ON CHECKOUT…</vt:lpstr>
      <vt:lpstr>BILLING PAGE WILL BE DISPLAYED. ON SUCCESSFUL PLACE ORDER A POPUP DISPLAYED AND REDIRECTS TO…</vt:lpstr>
      <vt:lpstr>SUCCESSFUL PLACED ORER PAGE</vt:lpstr>
      <vt:lpstr>IF TRY TO ACCESS SELLER PAGE FROM URL .THEN IT RESTRICTS AND USER WILL ALSO BE LOGGED OUT</vt:lpstr>
      <vt:lpstr>AND ASKS TO LOGIN AS SELLER</vt:lpstr>
      <vt:lpstr>USER LOGOUT OPTION AND ON SUCCESSFUL LOGOUT.</vt:lpstr>
      <vt:lpstr>SELLER LOGIN</vt:lpstr>
      <vt:lpstr>SELLER HOME PAGE</vt:lpstr>
      <vt:lpstr>ADDING PRODUCT PAGE</vt:lpstr>
      <vt:lpstr>SELLER CAN DELETE THE PRODUCT.</vt:lpstr>
      <vt:lpstr>Page not found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Windows User</dc:creator>
  <cp:lastModifiedBy>saket mehta</cp:lastModifiedBy>
  <cp:revision>6</cp:revision>
  <dcterms:created xsi:type="dcterms:W3CDTF">2023-04-24T09:40:18Z</dcterms:created>
  <dcterms:modified xsi:type="dcterms:W3CDTF">2023-04-24T18:55:21Z</dcterms:modified>
</cp:coreProperties>
</file>